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199313" cy="55800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35" d="100"/>
          <a:sy n="135" d="100"/>
        </p:scale>
        <p:origin x="16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ve Karaçay Türkal" userId="35c465b759aa1ee2" providerId="LiveId" clId="{629598F8-D9FD-4B65-8916-F249B5ED3319}"/>
    <pc:docChg chg="modSld">
      <pc:chgData name="Merve Karaçay Türkal" userId="35c465b759aa1ee2" providerId="LiveId" clId="{629598F8-D9FD-4B65-8916-F249B5ED3319}" dt="2025-10-13T11:20:54.494" v="1" actId="20577"/>
      <pc:docMkLst>
        <pc:docMk/>
      </pc:docMkLst>
      <pc:sldChg chg="modSp mod">
        <pc:chgData name="Merve Karaçay Türkal" userId="35c465b759aa1ee2" providerId="LiveId" clId="{629598F8-D9FD-4B65-8916-F249B5ED3319}" dt="2025-10-13T11:20:54.494" v="1" actId="20577"/>
        <pc:sldMkLst>
          <pc:docMk/>
          <pc:sldMk cId="1189199873" sldId="257"/>
        </pc:sldMkLst>
        <pc:spChg chg="mod">
          <ac:chgData name="Merve Karaçay Türkal" userId="35c465b759aa1ee2" providerId="LiveId" clId="{629598F8-D9FD-4B65-8916-F249B5ED3319}" dt="2025-10-13T11:20:54.494" v="1" actId="20577"/>
          <ac:spMkLst>
            <pc:docMk/>
            <pc:sldMk cId="1189199873" sldId="257"/>
            <ac:spMk id="2" creationId="{E5FF90CB-0C05-4012-A053-DA20B8620E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913219"/>
            <a:ext cx="6119416" cy="1942689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2930825"/>
            <a:ext cx="5399485" cy="1347223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855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39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297087"/>
            <a:ext cx="1552352" cy="472884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297087"/>
            <a:ext cx="4567064" cy="472884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11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05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391142"/>
            <a:ext cx="6209407" cy="2321151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3734252"/>
            <a:ext cx="6209407" cy="1220638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18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485433"/>
            <a:ext cx="3059708" cy="35404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485433"/>
            <a:ext cx="3059708" cy="35404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2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297088"/>
            <a:ext cx="6209407" cy="107855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367891"/>
            <a:ext cx="3045646" cy="670382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038273"/>
            <a:ext cx="3045646" cy="299799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367891"/>
            <a:ext cx="3060646" cy="670382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038273"/>
            <a:ext cx="3060646" cy="299799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81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92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24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372004"/>
            <a:ext cx="2321966" cy="130201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803427"/>
            <a:ext cx="3644652" cy="3965461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1674019"/>
            <a:ext cx="2321966" cy="310132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77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372004"/>
            <a:ext cx="2321966" cy="130201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803427"/>
            <a:ext cx="3644652" cy="3965461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1674019"/>
            <a:ext cx="2321966" cy="310132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556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297088"/>
            <a:ext cx="6209407" cy="10785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485433"/>
            <a:ext cx="6209407" cy="3540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5171893"/>
            <a:ext cx="1619845" cy="297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5171893"/>
            <a:ext cx="2429768" cy="297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5171893"/>
            <a:ext cx="1619845" cy="297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321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279174" y="1482667"/>
            <a:ext cx="6800913" cy="3918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: Türk Dili ve Edebiyatı</a:t>
            </a:r>
          </a:p>
          <a:p>
            <a:pPr algn="l">
              <a:lnSpc>
                <a:spcPct val="200000"/>
              </a:lnSpc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: Aylin ŞAHİN</a:t>
            </a:r>
          </a:p>
          <a:p>
            <a:pPr algn="l">
              <a:lnSpc>
                <a:spcPct val="200000"/>
              </a:lnSpc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: Dr. Öğr. Üyesi Ahmet Selman YİĞİT</a:t>
            </a:r>
          </a:p>
          <a:p>
            <a:pPr algn="just">
              <a:lnSpc>
                <a:spcPct val="200000"/>
              </a:lnSpc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Seminer/Tez Konu</a:t>
            </a:r>
            <a:r>
              <a:rPr lang="tr-T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	: İstanbul </a:t>
            </a: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 Nadir Eserler Kütüphanesi nekty03759 Numaralı Gazeliyat Mecmuası: İnceleme-Metin-</a:t>
            </a:r>
            <a:r>
              <a:rPr lang="tr-T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MESTAP'a</a:t>
            </a: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 Tasnif (Sayfa: 56-126)</a:t>
            </a:r>
          </a:p>
          <a:p>
            <a:pPr algn="l">
              <a:lnSpc>
                <a:spcPct val="200000"/>
              </a:lnSpc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 ve Saat	: 14/10/2025     13.00   </a:t>
            </a:r>
          </a:p>
          <a:p>
            <a:pPr algn="l">
              <a:lnSpc>
                <a:spcPct val="200000"/>
              </a:lnSpc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Yer: https://sanalsinif1.gumushane.edu.tr/rooms/no3-5ph-puq-7ga/join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1C394083-6B1B-4173-976C-55B2EAA40A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568" y="1544222"/>
            <a:ext cx="1491519" cy="14888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Dikdörtgen 2">
            <a:extLst>
              <a:ext uri="{FF2B5EF4-FFF2-40B4-BE49-F238E27FC236}">
                <a16:creationId xmlns:a16="http://schemas.microsoft.com/office/drawing/2014/main" id="{8C6D04BD-E05F-4EA1-B6C3-E02C1177B2AB}"/>
              </a:ext>
            </a:extLst>
          </p:cNvPr>
          <p:cNvSpPr/>
          <p:nvPr/>
        </p:nvSpPr>
        <p:spPr>
          <a:xfrm>
            <a:off x="5787614" y="1786254"/>
            <a:ext cx="1047526" cy="100774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dirty="0">
                <a:latin typeface="Arial" panose="020B0604020202020204" pitchFamily="34" charset="0"/>
                <a:cs typeface="Arial" panose="020B0604020202020204" pitchFamily="34" charset="0"/>
              </a:rPr>
              <a:t>Buraya öğrenci fotoğrafı gelecek.</a:t>
            </a:r>
          </a:p>
          <a:p>
            <a:pPr algn="ctr"/>
            <a:r>
              <a:rPr lang="tr-TR" sz="900" dirty="0">
                <a:latin typeface="Arial" panose="020B0604020202020204" pitchFamily="34" charset="0"/>
                <a:cs typeface="Arial" panose="020B0604020202020204" pitchFamily="34" charset="0"/>
              </a:rPr>
              <a:t>Fotoğraf yok ise çerçeveyi silebilirsiniz.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69CFAACA-D739-4F9C-82EF-75F9A6808DA7}"/>
              </a:ext>
            </a:extLst>
          </p:cNvPr>
          <p:cNvSpPr txBox="1"/>
          <p:nvPr/>
        </p:nvSpPr>
        <p:spPr>
          <a:xfrm>
            <a:off x="5567066" y="836336"/>
            <a:ext cx="15303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800" b="1" dirty="0">
                <a:latin typeface="Arial" panose="020B0604020202020204" pitchFamily="34" charset="0"/>
                <a:cs typeface="Arial" panose="020B0604020202020204" pitchFamily="34" charset="0"/>
              </a:rPr>
              <a:t>FOTO EKLEME</a:t>
            </a:r>
          </a:p>
          <a:p>
            <a:pPr algn="ctr"/>
            <a:r>
              <a:rPr lang="tr-TR" sz="800" b="1" dirty="0">
                <a:latin typeface="Arial" panose="020B0604020202020204" pitchFamily="34" charset="0"/>
                <a:cs typeface="Arial" panose="020B0604020202020204" pitchFamily="34" charset="0"/>
              </a:rPr>
              <a:t>Mavi Zemine Sağ Tıkla-</a:t>
            </a:r>
          </a:p>
          <a:p>
            <a:pPr algn="ctr"/>
            <a:r>
              <a:rPr lang="tr-TR" sz="800" b="1" dirty="0">
                <a:latin typeface="Arial" panose="020B0604020202020204" pitchFamily="34" charset="0"/>
                <a:cs typeface="Arial" panose="020B0604020202020204" pitchFamily="34" charset="0"/>
              </a:rPr>
              <a:t>Şekli Biçimlendir-</a:t>
            </a:r>
          </a:p>
          <a:p>
            <a:pPr algn="ctr"/>
            <a:r>
              <a:rPr lang="tr-TR" sz="800" b="1" dirty="0">
                <a:latin typeface="Arial" panose="020B0604020202020204" pitchFamily="34" charset="0"/>
                <a:cs typeface="Arial" panose="020B0604020202020204" pitchFamily="34" charset="0"/>
              </a:rPr>
              <a:t>Resim veya dolgu dokusu</a:t>
            </a:r>
          </a:p>
          <a:p>
            <a:pPr algn="ctr"/>
            <a:r>
              <a:rPr lang="tr-TR" sz="800" b="1" dirty="0">
                <a:latin typeface="Arial" panose="020B0604020202020204" pitchFamily="34" charset="0"/>
                <a:cs typeface="Arial" panose="020B0604020202020204" pitchFamily="34" charset="0"/>
              </a:rPr>
              <a:t>Resim Kaynağı-Ekle  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4B90CC5-1258-45A3-B1A0-2E17E3CB2CEF}"/>
              </a:ext>
            </a:extLst>
          </p:cNvPr>
          <p:cNvSpPr txBox="1"/>
          <p:nvPr/>
        </p:nvSpPr>
        <p:spPr>
          <a:xfrm>
            <a:off x="1879405" y="836336"/>
            <a:ext cx="36004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/ DOKTORA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107</Words>
  <Application>Microsoft Office PowerPoint</Application>
  <PresentationFormat>Özel</PresentationFormat>
  <Paragraphs>15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Merve Karaçay Türkal</cp:lastModifiedBy>
  <cp:revision>21</cp:revision>
  <dcterms:created xsi:type="dcterms:W3CDTF">2025-05-06T12:18:00Z</dcterms:created>
  <dcterms:modified xsi:type="dcterms:W3CDTF">2025-10-13T11:20:57Z</dcterms:modified>
</cp:coreProperties>
</file>